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6EB"/>
    <a:srgbClr val="335BA3"/>
    <a:srgbClr val="0259A8"/>
    <a:srgbClr val="FFFFFF"/>
    <a:srgbClr val="FFC000"/>
    <a:srgbClr val="5F86CD"/>
    <a:srgbClr val="A79541"/>
    <a:srgbClr val="002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CCA05-28B2-457C-88E5-DC8881E80055}" v="2" dt="2023-01-06T17:45:03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1" y="4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928A-83A9-41EC-B875-2B0EFD401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CFBA5-B25E-4E13-9685-A253CAF77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1372-1492-4D55-91AC-89C908A7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1766-3642-4575-8732-0A595568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F0B3B-2367-432E-B003-4DAB77D6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984-99BF-4FA7-B9F2-860D12A8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59F4D-257D-4F5D-9F6C-464FBC778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B8F32-731C-42A5-9426-236E4010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7982-662E-40A6-93B4-B849D14E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CA7C-AD67-4501-B35B-EB51E3D0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0CFD8-7AB0-4DB3-9F18-B8CE54CC3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24354-00A4-4293-926E-9D4ECB32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F4188-6106-409A-8909-EF377B6A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4749-7C6B-4652-BD72-22E02AEF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BA120-E702-49E3-8932-B8121D37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5D7C-8A52-41CA-BACC-6EFB9F9F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332A-D0A2-4E38-B532-5409313C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A42A1-CCAA-42AB-8C0A-C34A6676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B6ED-5133-44F7-B2CC-F7339BCC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A95FB-E779-4ACF-AE15-5DB8A017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EE6-0440-4CC6-BBA3-D89064DE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FD432-13E0-4281-B694-7D445F832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D1C8E-2190-47B6-8341-A15F41E7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1F66-ED99-4864-A5A7-6282BBA3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A8C9-C3A8-41F9-8103-19F161C5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5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A04F-3666-458F-B061-AD26289B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5F8F-FD5F-433B-A36B-DE1A68B7F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E51AA-7363-46D7-ABCB-FEABA3000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BC0B5-5139-4BF1-B737-AF61D88F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0AB22-65A0-430E-99A4-54E7C5EC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A9BFB-3012-480D-B1F9-3D7645E8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737D-E120-417D-B9CD-BF4CE040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419AD-3FA0-43B0-93E5-CE5CBBDA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0CD4-F32E-42F2-8A32-24D72F92D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90DB8-0E24-48A8-90C5-72FB295E2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2F398-9886-43E6-96BD-449A2D05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2D582-AC5B-454C-A35C-E9D24183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0851D-65B5-4CC5-AA31-E22DC440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39CE2-6A0C-474C-8669-D31587C2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DD8D-3859-4C0D-969D-F3BF329A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10A4F-BD4F-4A3F-B1CD-4D57B303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5DA4A-F272-49CD-A6A1-1DED3264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C042-83A8-42CA-9AF0-2AE0D1D4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5669A-7569-4A78-8A6E-1D6C0853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61C9A-6565-4FA9-A1A1-301F3C69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3978-8227-49FF-80FF-E26FD0E7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C093-BF95-4D65-BE4D-8B00574C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C88-2D92-4303-97AF-C81CB69A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4F30C-AD5F-4BE7-AA71-5CDCA5F8B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81700-8057-4F7B-A64C-77A6C9A1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DCF31-9EF2-48B7-9999-0A52B1AE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3DB49-AE9F-4F71-ABD3-868D096C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31DA-FAD4-475F-8811-CB42D9C8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E33F3-4A33-4232-A608-EDBF2266A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D95E-5047-4DCA-8236-A600ACE0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3F03A-6A47-41CC-A34E-2652E85A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0B341-1CB3-4B4E-B550-98F6B9C2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2B91E-4BCD-4F52-A68A-933EE6CA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A5E46-3BC4-4C23-936B-4742E55D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23F7-203C-4DF1-BD1C-B102BE74E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E19CB-8ADC-47E8-A3DB-19865A7C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9B75-3F9C-4677-9E1A-C5360D3585E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0646-8AC2-4E72-BCF8-274B43158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37BF-903F-49CB-8D38-F6278BA6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396F-80CF-4D15-87B4-A3C45C6C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reachair.com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hyperlink" Target="mailto:Elizabeth.Winward@emsa.ca.gov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2AB689D-A365-B9CF-DC59-21FE3FC2D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/>
          <a:stretch/>
        </p:blipFill>
        <p:spPr>
          <a:xfrm flipH="1">
            <a:off x="-72688" y="-49794"/>
            <a:ext cx="12337376" cy="6957588"/>
          </a:xfrm>
          <a:prstGeom prst="rect">
            <a:avLst/>
          </a:prstGeom>
        </p:spPr>
      </p:pic>
      <p:pic>
        <p:nvPicPr>
          <p:cNvPr id="23" name="Picture 22" descr="A picture containing person&#10;&#10;Description automatically generated">
            <a:extLst>
              <a:ext uri="{FF2B5EF4-FFF2-40B4-BE49-F238E27FC236}">
                <a16:creationId xmlns:a16="http://schemas.microsoft.com/office/drawing/2014/main" id="{093FBE24-249C-4466-9916-9DB026DDA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/>
          <a:stretch/>
        </p:blipFill>
        <p:spPr>
          <a:xfrm>
            <a:off x="22859" y="2084321"/>
            <a:ext cx="3179786" cy="2151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E44A00-ADBA-4B15-926B-C771C9BC21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48100" y="3643837"/>
            <a:ext cx="5079164" cy="95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State of California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Virtual Trauma Summit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D70766-AD94-4EA5-A967-F29D5BCC3316}"/>
              </a:ext>
            </a:extLst>
          </p:cNvPr>
          <p:cNvSpPr txBox="1">
            <a:spLocks/>
          </p:cNvSpPr>
          <p:nvPr/>
        </p:nvSpPr>
        <p:spPr>
          <a:xfrm>
            <a:off x="7625621" y="2006775"/>
            <a:ext cx="4202326" cy="106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8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October 3, 2023</a:t>
            </a:r>
          </a:p>
          <a:p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8:00 Am – 12:30 pm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FCCABD-7C92-428C-96B0-8F470065D876}"/>
              </a:ext>
            </a:extLst>
          </p:cNvPr>
          <p:cNvSpPr txBox="1">
            <a:spLocks/>
          </p:cNvSpPr>
          <p:nvPr/>
        </p:nvSpPr>
        <p:spPr>
          <a:xfrm>
            <a:off x="896335" y="3706340"/>
            <a:ext cx="4773736" cy="77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738D9-3285-4EC0-ACD1-6C1BBFB1C2F4}"/>
              </a:ext>
            </a:extLst>
          </p:cNvPr>
          <p:cNvSpPr txBox="1">
            <a:spLocks/>
          </p:cNvSpPr>
          <p:nvPr/>
        </p:nvSpPr>
        <p:spPr>
          <a:xfrm>
            <a:off x="412087" y="6255500"/>
            <a:ext cx="2439676" cy="4602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i="1" dirty="0">
                <a:latin typeface="Century Gothic" panose="020B0502020202020204" pitchFamily="34" charset="0"/>
              </a:rPr>
              <a:t> Contact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ulie McGinnis at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ulie.mcginnis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@emsa.ca.gov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           </a:t>
            </a:r>
            <a:r>
              <a:rPr lang="en-US" sz="3200" i="1" dirty="0">
                <a:latin typeface="Century Gothic" panose="020B0502020202020204" pitchFamily="34" charset="0"/>
              </a:rPr>
              <a:t>for more information</a:t>
            </a:r>
          </a:p>
          <a:p>
            <a:pPr algn="l"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4ABF83-285A-49A2-B1DB-6E51F3061180}"/>
              </a:ext>
            </a:extLst>
          </p:cNvPr>
          <p:cNvSpPr/>
          <p:nvPr/>
        </p:nvSpPr>
        <p:spPr>
          <a:xfrm flipH="1">
            <a:off x="7347885" y="-90041"/>
            <a:ext cx="45719" cy="6948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32D98D4-D2B9-4F00-A3EB-B98ADE28D5ED}"/>
              </a:ext>
            </a:extLst>
          </p:cNvPr>
          <p:cNvCxnSpPr>
            <a:cxnSpLocks/>
          </p:cNvCxnSpPr>
          <p:nvPr/>
        </p:nvCxnSpPr>
        <p:spPr>
          <a:xfrm>
            <a:off x="7922592" y="1584204"/>
            <a:ext cx="379340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610A-3CF5-4569-988B-32E57D2CE761}"/>
              </a:ext>
            </a:extLst>
          </p:cNvPr>
          <p:cNvCxnSpPr>
            <a:cxnSpLocks/>
          </p:cNvCxnSpPr>
          <p:nvPr/>
        </p:nvCxnSpPr>
        <p:spPr>
          <a:xfrm>
            <a:off x="7945390" y="3218217"/>
            <a:ext cx="3793400" cy="95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red fire truck&#10;&#10;Description automatically generated with low confidence">
            <a:extLst>
              <a:ext uri="{FF2B5EF4-FFF2-40B4-BE49-F238E27FC236}">
                <a16:creationId xmlns:a16="http://schemas.microsoft.com/office/drawing/2014/main" id="{AFE0FD74-7667-4AD9-8611-770922A236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6"/>
          <a:stretch/>
        </p:blipFill>
        <p:spPr>
          <a:xfrm>
            <a:off x="3290159" y="4612704"/>
            <a:ext cx="3965166" cy="2129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picture containing text, outdoor, tree, road&#10;&#10;Description automatically generated">
            <a:extLst>
              <a:ext uri="{FF2B5EF4-FFF2-40B4-BE49-F238E27FC236}">
                <a16:creationId xmlns:a16="http://schemas.microsoft.com/office/drawing/2014/main" id="{EE3B194E-CF18-4C43-AF15-24C7C2B4E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18823"/>
            <a:ext cx="3199379" cy="2010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picture containing person, automaton&#10;&#10;Description automatically generated">
            <a:extLst>
              <a:ext uri="{FF2B5EF4-FFF2-40B4-BE49-F238E27FC236}">
                <a16:creationId xmlns:a16="http://schemas.microsoft.com/office/drawing/2014/main" id="{CB165EDB-B68E-40DD-8EC0-0E7B01D140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"/>
          <a:stretch/>
        </p:blipFill>
        <p:spPr>
          <a:xfrm>
            <a:off x="3310639" y="-3315"/>
            <a:ext cx="3959293" cy="2296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A picture containing indoor, scene, hospital room, room&#10;&#10;Description automatically generated">
            <a:extLst>
              <a:ext uri="{FF2B5EF4-FFF2-40B4-BE49-F238E27FC236}">
                <a16:creationId xmlns:a16="http://schemas.microsoft.com/office/drawing/2014/main" id="{DACF78F4-2215-4A56-BC09-EAB63C612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/>
          <a:stretch/>
        </p:blipFill>
        <p:spPr>
          <a:xfrm>
            <a:off x="3310639" y="2417425"/>
            <a:ext cx="3965166" cy="2105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8FE5DAB-3D49-42CF-89BD-36A7D8A5A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34" y="4290953"/>
            <a:ext cx="1958706" cy="1909326"/>
          </a:xfrm>
          <a:prstGeom prst="rect">
            <a:avLst/>
          </a:prstGeom>
        </p:spPr>
      </p:pic>
      <p:pic>
        <p:nvPicPr>
          <p:cNvPr id="21" name="Picture 20">
            <a:hlinkClick r:id="rId11"/>
            <a:extLst>
              <a:ext uri="{FF2B5EF4-FFF2-40B4-BE49-F238E27FC236}">
                <a16:creationId xmlns:a16="http://schemas.microsoft.com/office/drawing/2014/main" id="{A9819C4E-1055-90D7-1EE0-23708F54F8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24" y="5245616"/>
            <a:ext cx="2514002" cy="1079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6F422-FE0E-83C9-179C-52435A6545FA}"/>
              </a:ext>
            </a:extLst>
          </p:cNvPr>
          <p:cNvSpPr txBox="1"/>
          <p:nvPr/>
        </p:nvSpPr>
        <p:spPr>
          <a:xfrm>
            <a:off x="7625621" y="521883"/>
            <a:ext cx="4449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SAVE THE DATE!</a:t>
            </a:r>
          </a:p>
        </p:txBody>
      </p:sp>
    </p:spTree>
    <p:extLst>
      <p:ext uri="{BB962C8B-B14F-4D97-AF65-F5344CB8AC3E}">
        <p14:creationId xmlns:p14="http://schemas.microsoft.com/office/powerpoint/2010/main" val="20325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510935-d009-4cc1-b642-f7f312686980">
      <UserInfo>
        <DisplayName>Skrotskaya, Veronika@EMSA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244537D386A40BCCB749E69EFBBB2" ma:contentTypeVersion="4" ma:contentTypeDescription="Create a new document." ma:contentTypeScope="" ma:versionID="13dd30c2eedcd2130372033cc255d283">
  <xsd:schema xmlns:xsd="http://www.w3.org/2001/XMLSchema" xmlns:xs="http://www.w3.org/2001/XMLSchema" xmlns:p="http://schemas.microsoft.com/office/2006/metadata/properties" xmlns:ns2="32510935-d009-4cc1-b642-f7f312686980" xmlns:ns3="5e70e8b9-2759-4f5d-9fe1-089680e88e20" targetNamespace="http://schemas.microsoft.com/office/2006/metadata/properties" ma:root="true" ma:fieldsID="01baf19d1dbf983cb87a85f5bdaf13f1" ns2:_="" ns3:_="">
    <xsd:import namespace="32510935-d009-4cc1-b642-f7f312686980"/>
    <xsd:import namespace="5e70e8b9-2759-4f5d-9fe1-089680e88e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10935-d009-4cc1-b642-f7f312686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e8b9-2759-4f5d-9fe1-089680e88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875E0-1CDA-45EA-B5BC-430AF91176AA}">
  <ds:schemaRefs>
    <ds:schemaRef ds:uri="http://schemas.microsoft.com/office/2006/metadata/properties"/>
    <ds:schemaRef ds:uri="http://schemas.microsoft.com/office/infopath/2007/PartnerControls"/>
    <ds:schemaRef ds:uri="32510935-d009-4cc1-b642-f7f312686980"/>
  </ds:schemaRefs>
</ds:datastoreItem>
</file>

<file path=customXml/itemProps2.xml><?xml version="1.0" encoding="utf-8"?>
<ds:datastoreItem xmlns:ds="http://schemas.openxmlformats.org/officeDocument/2006/customXml" ds:itemID="{3A09A3F6-8D68-49CB-8B1F-1A90D61C09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F0345-BFF0-41FA-9AFD-419EF30EE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10935-d009-4cc1-b642-f7f312686980"/>
    <ds:schemaRef ds:uri="5e70e8b9-2759-4f5d-9fe1-089680e88e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Winward, Elizabeth@EMSA</dc:creator>
  <cp:lastModifiedBy>McGinnis, Julie J.@EMSA</cp:lastModifiedBy>
  <cp:revision>61</cp:revision>
  <dcterms:created xsi:type="dcterms:W3CDTF">2021-05-07T17:52:12Z</dcterms:created>
  <dcterms:modified xsi:type="dcterms:W3CDTF">2023-01-06T17:57:37Z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0x01010000B244537D386A40BCCB749E69EFBBB2</vt:lpwstr>
  </property>
</Properties>
</file>